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42C4-1BB5-4B41-889E-1DBD586414D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24E-2EB6-4328-BA8B-DB63626B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42C4-1BB5-4B41-889E-1DBD586414D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24E-2EB6-4328-BA8B-DB63626B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4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42C4-1BB5-4B41-889E-1DBD586414D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24E-2EB6-4328-BA8B-DB63626B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0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42C4-1BB5-4B41-889E-1DBD586414D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24E-2EB6-4328-BA8B-DB63626B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42C4-1BB5-4B41-889E-1DBD586414D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24E-2EB6-4328-BA8B-DB63626B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42C4-1BB5-4B41-889E-1DBD586414D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24E-2EB6-4328-BA8B-DB63626B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42C4-1BB5-4B41-889E-1DBD586414D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24E-2EB6-4328-BA8B-DB63626B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9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42C4-1BB5-4B41-889E-1DBD586414D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24E-2EB6-4328-BA8B-DB63626B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42C4-1BB5-4B41-889E-1DBD586414D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24E-2EB6-4328-BA8B-DB63626B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42C4-1BB5-4B41-889E-1DBD586414D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24E-2EB6-4328-BA8B-DB63626B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42C4-1BB5-4B41-889E-1DBD586414D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24E-2EB6-4328-BA8B-DB63626B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7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F42C4-1BB5-4B41-889E-1DBD586414D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B24E-2EB6-4328-BA8B-DB63626B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3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333" b="58204"/>
          <a:stretch/>
        </p:blipFill>
        <p:spPr>
          <a:xfrm>
            <a:off x="0" y="613625"/>
            <a:ext cx="9144000" cy="6244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254" t="30462" r="71404" b="64602"/>
          <a:stretch/>
        </p:blipFill>
        <p:spPr>
          <a:xfrm>
            <a:off x="1046748" y="5618762"/>
            <a:ext cx="1311442" cy="1227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9781" t="31724" r="18376" b="63944"/>
          <a:stretch/>
        </p:blipFill>
        <p:spPr>
          <a:xfrm>
            <a:off x="6569241" y="5432276"/>
            <a:ext cx="1997242" cy="950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646464"/>
              </a:clrFrom>
              <a:clrTo>
                <a:srgbClr val="646464">
                  <a:alpha val="0"/>
                </a:srgbClr>
              </a:clrTo>
            </a:clrChange>
            <a:lum bright="-12000"/>
          </a:blip>
          <a:stretch>
            <a:fillRect/>
          </a:stretch>
        </p:blipFill>
        <p:spPr>
          <a:xfrm>
            <a:off x="188236" y="2839922"/>
            <a:ext cx="8811385" cy="3476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717171"/>
              </a:clrFrom>
              <a:clrTo>
                <a:srgbClr val="71717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1248" y="2675119"/>
            <a:ext cx="3143987" cy="30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920026"/>
            <a:ext cx="9144000" cy="3841722"/>
            <a:chOff x="-969606" y="766373"/>
            <a:chExt cx="10896600" cy="44481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69606" y="766375"/>
              <a:ext cx="10896600" cy="44481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13550" r="69674"/>
            <a:stretch/>
          </p:blipFill>
          <p:spPr>
            <a:xfrm>
              <a:off x="4924232" y="766374"/>
              <a:ext cx="1828023" cy="44481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67668" r="13922"/>
            <a:stretch/>
          </p:blipFill>
          <p:spPr>
            <a:xfrm>
              <a:off x="1499117" y="766373"/>
              <a:ext cx="2006082" cy="444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7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Loma Linda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llulibpub</dc:creator>
  <cp:lastModifiedBy>LLU SPH Computer Center (LLU)</cp:lastModifiedBy>
  <cp:revision>9</cp:revision>
  <dcterms:created xsi:type="dcterms:W3CDTF">2015-08-06T01:47:43Z</dcterms:created>
  <dcterms:modified xsi:type="dcterms:W3CDTF">2017-01-15T20:24:46Z</dcterms:modified>
</cp:coreProperties>
</file>